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70" r:id="rId3"/>
    <p:sldId id="259" r:id="rId4"/>
    <p:sldId id="260" r:id="rId5"/>
    <p:sldId id="261" r:id="rId6"/>
    <p:sldId id="263" r:id="rId7"/>
    <p:sldId id="262" r:id="rId8"/>
    <p:sldId id="264" r:id="rId9"/>
    <p:sldId id="265" r:id="rId10"/>
    <p:sldId id="267" r:id="rId11"/>
    <p:sldId id="266" r:id="rId12"/>
    <p:sldId id="268" r:id="rId13"/>
    <p:sldId id="269" r:id="rId14"/>
    <p:sldId id="257" r:id="rId15"/>
  </p:sldIdLst>
  <p:sldSz cx="15544800" cy="9144000"/>
  <p:notesSz cx="7112000" cy="9398000"/>
  <p:defaultTextStyle>
    <a:defPPr>
      <a:defRPr lang="en-US"/>
    </a:defPPr>
    <a:lvl1pPr marL="0" algn="l" defTabSz="1410736" rtl="0" eaLnBrk="1" latinLnBrk="0" hangingPunct="1">
      <a:defRPr sz="2800" kern="1200">
        <a:solidFill>
          <a:schemeClr val="tx1"/>
        </a:solidFill>
        <a:latin typeface="+mn-lt"/>
        <a:ea typeface="+mn-ea"/>
        <a:cs typeface="+mn-cs"/>
      </a:defRPr>
    </a:lvl1pPr>
    <a:lvl2pPr marL="705368" algn="l" defTabSz="1410736" rtl="0" eaLnBrk="1" latinLnBrk="0" hangingPunct="1">
      <a:defRPr sz="2800" kern="1200">
        <a:solidFill>
          <a:schemeClr val="tx1"/>
        </a:solidFill>
        <a:latin typeface="+mn-lt"/>
        <a:ea typeface="+mn-ea"/>
        <a:cs typeface="+mn-cs"/>
      </a:defRPr>
    </a:lvl2pPr>
    <a:lvl3pPr marL="1410736" algn="l" defTabSz="1410736" rtl="0" eaLnBrk="1" latinLnBrk="0" hangingPunct="1">
      <a:defRPr sz="2800" kern="1200">
        <a:solidFill>
          <a:schemeClr val="tx1"/>
        </a:solidFill>
        <a:latin typeface="+mn-lt"/>
        <a:ea typeface="+mn-ea"/>
        <a:cs typeface="+mn-cs"/>
      </a:defRPr>
    </a:lvl3pPr>
    <a:lvl4pPr marL="2116104" algn="l" defTabSz="1410736" rtl="0" eaLnBrk="1" latinLnBrk="0" hangingPunct="1">
      <a:defRPr sz="2800" kern="1200">
        <a:solidFill>
          <a:schemeClr val="tx1"/>
        </a:solidFill>
        <a:latin typeface="+mn-lt"/>
        <a:ea typeface="+mn-ea"/>
        <a:cs typeface="+mn-cs"/>
      </a:defRPr>
    </a:lvl4pPr>
    <a:lvl5pPr marL="2821473" algn="l" defTabSz="1410736" rtl="0" eaLnBrk="1" latinLnBrk="0" hangingPunct="1">
      <a:defRPr sz="2800" kern="1200">
        <a:solidFill>
          <a:schemeClr val="tx1"/>
        </a:solidFill>
        <a:latin typeface="+mn-lt"/>
        <a:ea typeface="+mn-ea"/>
        <a:cs typeface="+mn-cs"/>
      </a:defRPr>
    </a:lvl5pPr>
    <a:lvl6pPr marL="3526841" algn="l" defTabSz="1410736" rtl="0" eaLnBrk="1" latinLnBrk="0" hangingPunct="1">
      <a:defRPr sz="2800" kern="1200">
        <a:solidFill>
          <a:schemeClr val="tx1"/>
        </a:solidFill>
        <a:latin typeface="+mn-lt"/>
        <a:ea typeface="+mn-ea"/>
        <a:cs typeface="+mn-cs"/>
      </a:defRPr>
    </a:lvl6pPr>
    <a:lvl7pPr marL="4232209" algn="l" defTabSz="1410736" rtl="0" eaLnBrk="1" latinLnBrk="0" hangingPunct="1">
      <a:defRPr sz="2800" kern="1200">
        <a:solidFill>
          <a:schemeClr val="tx1"/>
        </a:solidFill>
        <a:latin typeface="+mn-lt"/>
        <a:ea typeface="+mn-ea"/>
        <a:cs typeface="+mn-cs"/>
      </a:defRPr>
    </a:lvl7pPr>
    <a:lvl8pPr marL="4937577" algn="l" defTabSz="1410736" rtl="0" eaLnBrk="1" latinLnBrk="0" hangingPunct="1">
      <a:defRPr sz="2800" kern="1200">
        <a:solidFill>
          <a:schemeClr val="tx1"/>
        </a:solidFill>
        <a:latin typeface="+mn-lt"/>
        <a:ea typeface="+mn-ea"/>
        <a:cs typeface="+mn-cs"/>
      </a:defRPr>
    </a:lvl8pPr>
    <a:lvl9pPr marL="5642945" algn="l" defTabSz="1410736" rtl="0" eaLnBrk="1" latinLnBrk="0" hangingPunct="1">
      <a:defRPr sz="2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972" autoAdjust="0"/>
  </p:normalViewPr>
  <p:slideViewPr>
    <p:cSldViewPr>
      <p:cViewPr varScale="1">
        <p:scale>
          <a:sx n="84" d="100"/>
          <a:sy n="84" d="100"/>
        </p:scale>
        <p:origin x="-660" y="-90"/>
      </p:cViewPr>
      <p:guideLst>
        <p:guide orient="horz" pos="2880"/>
        <p:guide pos="4896"/>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81867" cy="469900"/>
          </a:xfrm>
          <a:prstGeom prst="rect">
            <a:avLst/>
          </a:prstGeom>
        </p:spPr>
        <p:txBody>
          <a:bodyPr vert="horz" lIns="94339" tIns="47169" rIns="94339" bIns="47169" rtlCol="0"/>
          <a:lstStyle>
            <a:lvl1pPr algn="l">
              <a:defRPr sz="1200"/>
            </a:lvl1pPr>
          </a:lstStyle>
          <a:p>
            <a:endParaRPr lang="en-US"/>
          </a:p>
        </p:txBody>
      </p:sp>
      <p:sp>
        <p:nvSpPr>
          <p:cNvPr id="3" name="Date Placeholder 2"/>
          <p:cNvSpPr>
            <a:spLocks noGrp="1"/>
          </p:cNvSpPr>
          <p:nvPr>
            <p:ph type="dt" idx="1"/>
          </p:nvPr>
        </p:nvSpPr>
        <p:spPr>
          <a:xfrm>
            <a:off x="4028487" y="0"/>
            <a:ext cx="3081867" cy="469900"/>
          </a:xfrm>
          <a:prstGeom prst="rect">
            <a:avLst/>
          </a:prstGeom>
        </p:spPr>
        <p:txBody>
          <a:bodyPr vert="horz" lIns="94339" tIns="47169" rIns="94339" bIns="47169" rtlCol="0"/>
          <a:lstStyle>
            <a:lvl1pPr algn="r">
              <a:defRPr sz="1200"/>
            </a:lvl1pPr>
          </a:lstStyle>
          <a:p>
            <a:fld id="{95A468CB-C26E-414D-9189-B9A62FE5FCA6}" type="datetimeFigureOut">
              <a:rPr lang="en-US" smtClean="0"/>
              <a:pPr/>
              <a:t>10/10/2011</a:t>
            </a:fld>
            <a:endParaRPr lang="en-US"/>
          </a:p>
        </p:txBody>
      </p:sp>
      <p:sp>
        <p:nvSpPr>
          <p:cNvPr id="4" name="Slide Image Placeholder 3"/>
          <p:cNvSpPr>
            <a:spLocks noGrp="1" noRot="1" noChangeAspect="1"/>
          </p:cNvSpPr>
          <p:nvPr>
            <p:ph type="sldImg" idx="2"/>
          </p:nvPr>
        </p:nvSpPr>
        <p:spPr>
          <a:xfrm>
            <a:off x="560388" y="704850"/>
            <a:ext cx="5991225" cy="3524250"/>
          </a:xfrm>
          <a:prstGeom prst="rect">
            <a:avLst/>
          </a:prstGeom>
          <a:noFill/>
          <a:ln w="12700">
            <a:solidFill>
              <a:prstClr val="black"/>
            </a:solidFill>
          </a:ln>
        </p:spPr>
        <p:txBody>
          <a:bodyPr vert="horz" lIns="94339" tIns="47169" rIns="94339" bIns="47169" rtlCol="0" anchor="ctr"/>
          <a:lstStyle/>
          <a:p>
            <a:endParaRPr lang="en-US"/>
          </a:p>
        </p:txBody>
      </p:sp>
      <p:sp>
        <p:nvSpPr>
          <p:cNvPr id="5" name="Notes Placeholder 4"/>
          <p:cNvSpPr>
            <a:spLocks noGrp="1"/>
          </p:cNvSpPr>
          <p:nvPr>
            <p:ph type="body" sz="quarter" idx="3"/>
          </p:nvPr>
        </p:nvSpPr>
        <p:spPr>
          <a:xfrm>
            <a:off x="711200" y="4464050"/>
            <a:ext cx="5689600" cy="4229100"/>
          </a:xfrm>
          <a:prstGeom prst="rect">
            <a:avLst/>
          </a:prstGeom>
        </p:spPr>
        <p:txBody>
          <a:bodyPr vert="horz" lIns="94339" tIns="47169" rIns="94339" bIns="4716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926469"/>
            <a:ext cx="3081867" cy="469900"/>
          </a:xfrm>
          <a:prstGeom prst="rect">
            <a:avLst/>
          </a:prstGeom>
        </p:spPr>
        <p:txBody>
          <a:bodyPr vert="horz" lIns="94339" tIns="47169" rIns="94339" bIns="47169" rtlCol="0" anchor="b"/>
          <a:lstStyle>
            <a:lvl1pPr algn="l">
              <a:defRPr sz="1200"/>
            </a:lvl1pPr>
          </a:lstStyle>
          <a:p>
            <a:endParaRPr lang="en-US"/>
          </a:p>
        </p:txBody>
      </p:sp>
      <p:sp>
        <p:nvSpPr>
          <p:cNvPr id="7" name="Slide Number Placeholder 6"/>
          <p:cNvSpPr>
            <a:spLocks noGrp="1"/>
          </p:cNvSpPr>
          <p:nvPr>
            <p:ph type="sldNum" sz="quarter" idx="5"/>
          </p:nvPr>
        </p:nvSpPr>
        <p:spPr>
          <a:xfrm>
            <a:off x="4028487" y="8926469"/>
            <a:ext cx="3081867" cy="469900"/>
          </a:xfrm>
          <a:prstGeom prst="rect">
            <a:avLst/>
          </a:prstGeom>
        </p:spPr>
        <p:txBody>
          <a:bodyPr vert="horz" lIns="94339" tIns="47169" rIns="94339" bIns="47169" rtlCol="0" anchor="b"/>
          <a:lstStyle>
            <a:lvl1pPr algn="r">
              <a:defRPr sz="1200"/>
            </a:lvl1pPr>
          </a:lstStyle>
          <a:p>
            <a:fld id="{F94A4A6F-04C1-42F4-AED1-5A2207738D2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You are the solution.</a:t>
            </a:r>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43386">
              <a:defRPr/>
            </a:pPr>
            <a:r>
              <a:rPr lang="en-US" dirty="0" smtClean="0"/>
              <a:t>You’re going to hear from people outside our domain and outside our system (Arena).  Take advantage of this and learn from them.</a:t>
            </a:r>
          </a:p>
        </p:txBody>
      </p:sp>
      <p:sp>
        <p:nvSpPr>
          <p:cNvPr id="4" name="Slide Number Placeholder 3"/>
          <p:cNvSpPr>
            <a:spLocks noGrp="1"/>
          </p:cNvSpPr>
          <p:nvPr>
            <p:ph type="sldNum" sz="quarter" idx="10"/>
          </p:nvPr>
        </p:nvSpPr>
        <p:spPr/>
        <p:txBody>
          <a:bodyPr/>
          <a:lstStyle/>
          <a:p>
            <a:fld id="{F94A4A6F-04C1-42F4-AED1-5A2207738D21}" type="slidenum">
              <a:rPr lang="en-US" smtClean="0"/>
              <a:pPr/>
              <a:t>13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43386">
              <a:defRPr/>
            </a:pPr>
            <a:r>
              <a:rPr lang="en-US" dirty="0" smtClean="0"/>
              <a:t>Started when we realized it was </a:t>
            </a:r>
            <a:r>
              <a:rPr lang="en-US" b="1" i="1" dirty="0" smtClean="0"/>
              <a:t>much</a:t>
            </a:r>
            <a:r>
              <a:rPr lang="en-US" dirty="0" smtClean="0"/>
              <a:t> more effective to stop asking the vendor to do something -- and just do it ourselves.</a:t>
            </a:r>
          </a:p>
          <a:p>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43386">
              <a:defRPr/>
            </a:pPr>
            <a:r>
              <a:rPr lang="en-US" dirty="0" smtClean="0"/>
              <a:t>There is only one way to invoke change – and that’s to start with yourself.</a:t>
            </a:r>
          </a:p>
        </p:txBody>
      </p:sp>
      <p:sp>
        <p:nvSpPr>
          <p:cNvPr id="4" name="Slide Number Placeholder 3"/>
          <p:cNvSpPr>
            <a:spLocks noGrp="1"/>
          </p:cNvSpPr>
          <p:nvPr>
            <p:ph type="sldNum" sz="quarter" idx="10"/>
          </p:nvPr>
        </p:nvSpPr>
        <p:spPr/>
        <p:txBody>
          <a:bodyPr/>
          <a:lstStyle/>
          <a:p>
            <a:fld id="{F94A4A6F-04C1-42F4-AED1-5A2207738D21}"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43386">
              <a:defRPr/>
            </a:pPr>
            <a:r>
              <a:rPr lang="en-US" dirty="0" smtClean="0"/>
              <a:t>What do we need next?</a:t>
            </a:r>
          </a:p>
          <a:p>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lvl="1" defTabSz="943386">
              <a:defRPr/>
            </a:pPr>
            <a:r>
              <a:rPr lang="en-US" dirty="0" smtClean="0"/>
              <a:t>Most of you already know what you want.</a:t>
            </a:r>
          </a:p>
          <a:p>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lvl="1" defTabSz="943386">
              <a:defRPr/>
            </a:pPr>
            <a:r>
              <a:rPr lang="en-US" dirty="0" smtClean="0"/>
              <a:t>No one is going to help you get it done – so if you really want it done -- you’ve got to do it yourself.</a:t>
            </a:r>
            <a:endParaRPr lang="en-US" baseline="0" dirty="0" smtClean="0"/>
          </a:p>
          <a:p>
            <a:pPr marL="0" lvl="1" defTabSz="943386">
              <a:defRPr/>
            </a:pPr>
            <a:r>
              <a:rPr lang="en-US" baseline="0" dirty="0" smtClean="0"/>
              <a:t>At least get it started and </a:t>
            </a:r>
            <a:r>
              <a:rPr lang="en-US" b="1" i="1" baseline="0" dirty="0" smtClean="0"/>
              <a:t>perhaps</a:t>
            </a:r>
            <a:r>
              <a:rPr lang="en-US" baseline="0" dirty="0" smtClean="0"/>
              <a:t> others will join you.</a:t>
            </a:r>
            <a:endParaRPr lang="en-US" dirty="0" smtClean="0"/>
          </a:p>
        </p:txBody>
      </p:sp>
      <p:sp>
        <p:nvSpPr>
          <p:cNvPr id="4" name="Slide Number Placeholder 3"/>
          <p:cNvSpPr>
            <a:spLocks noGrp="1"/>
          </p:cNvSpPr>
          <p:nvPr>
            <p:ph type="sldNum" sz="quarter" idx="10"/>
          </p:nvPr>
        </p:nvSpPr>
        <p:spPr/>
        <p:txBody>
          <a:bodyPr/>
          <a:lstStyle/>
          <a:p>
            <a:fld id="{F94A4A6F-04C1-42F4-AED1-5A2207738D21}"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lvl="1" defTabSz="943386">
              <a:defRPr/>
            </a:pPr>
            <a:r>
              <a:rPr lang="en-US" dirty="0" smtClean="0"/>
              <a:t>We’re here to help you learn. We’re here to help you take action.  </a:t>
            </a:r>
          </a:p>
        </p:txBody>
      </p:sp>
      <p:sp>
        <p:nvSpPr>
          <p:cNvPr id="4" name="Slide Number Placeholder 3"/>
          <p:cNvSpPr>
            <a:spLocks noGrp="1"/>
          </p:cNvSpPr>
          <p:nvPr>
            <p:ph type="sldNum" sz="quarter" idx="10"/>
          </p:nvPr>
        </p:nvSpPr>
        <p:spPr/>
        <p:txBody>
          <a:bodyPr/>
          <a:lstStyle/>
          <a:p>
            <a:fld id="{F94A4A6F-04C1-42F4-AED1-5A2207738D21}"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Do you see disparity, problems, etc. or do you see hope and opportunity? </a:t>
            </a:r>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You cannot succeed until you see the possibility – until you see yourself in your role in the solution.</a:t>
            </a:r>
            <a:endParaRPr lang="en-US" dirty="0"/>
          </a:p>
        </p:txBody>
      </p:sp>
      <p:sp>
        <p:nvSpPr>
          <p:cNvPr id="4" name="Slide Number Placeholder 3"/>
          <p:cNvSpPr>
            <a:spLocks noGrp="1"/>
          </p:cNvSpPr>
          <p:nvPr>
            <p:ph type="sldNum" sz="quarter" idx="10"/>
          </p:nvPr>
        </p:nvSpPr>
        <p:spPr/>
        <p:txBody>
          <a:bodyPr/>
          <a:lstStyle/>
          <a:p>
            <a:fld id="{F94A4A6F-04C1-42F4-AED1-5A2207738D21}"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65860" y="2840572"/>
            <a:ext cx="13213080" cy="1960033"/>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2331720" y="5181600"/>
            <a:ext cx="10881360" cy="2336800"/>
          </a:xfrm>
        </p:spPr>
        <p:txBody>
          <a:bodyPr/>
          <a:lstStyle>
            <a:lvl1pPr marL="0" indent="0" algn="ctr">
              <a:buNone/>
              <a:defRPr>
                <a:solidFill>
                  <a:schemeClr val="tx1">
                    <a:tint val="75000"/>
                  </a:schemeClr>
                </a:solidFill>
              </a:defRPr>
            </a:lvl1pPr>
            <a:lvl2pPr marL="705368" indent="0" algn="ctr">
              <a:buNone/>
              <a:defRPr>
                <a:solidFill>
                  <a:schemeClr val="tx1">
                    <a:tint val="75000"/>
                  </a:schemeClr>
                </a:solidFill>
              </a:defRPr>
            </a:lvl2pPr>
            <a:lvl3pPr marL="1410736" indent="0" algn="ctr">
              <a:buNone/>
              <a:defRPr>
                <a:solidFill>
                  <a:schemeClr val="tx1">
                    <a:tint val="75000"/>
                  </a:schemeClr>
                </a:solidFill>
              </a:defRPr>
            </a:lvl3pPr>
            <a:lvl4pPr marL="2116104" indent="0" algn="ctr">
              <a:buNone/>
              <a:defRPr>
                <a:solidFill>
                  <a:schemeClr val="tx1">
                    <a:tint val="75000"/>
                  </a:schemeClr>
                </a:solidFill>
              </a:defRPr>
            </a:lvl4pPr>
            <a:lvl5pPr marL="2821473" indent="0" algn="ctr">
              <a:buNone/>
              <a:defRPr>
                <a:solidFill>
                  <a:schemeClr val="tx1">
                    <a:tint val="75000"/>
                  </a:schemeClr>
                </a:solidFill>
              </a:defRPr>
            </a:lvl5pPr>
            <a:lvl6pPr marL="3526841" indent="0" algn="ctr">
              <a:buNone/>
              <a:defRPr>
                <a:solidFill>
                  <a:schemeClr val="tx1">
                    <a:tint val="75000"/>
                  </a:schemeClr>
                </a:solidFill>
              </a:defRPr>
            </a:lvl6pPr>
            <a:lvl7pPr marL="4232209" indent="0" algn="ctr">
              <a:buNone/>
              <a:defRPr>
                <a:solidFill>
                  <a:schemeClr val="tx1">
                    <a:tint val="75000"/>
                  </a:schemeClr>
                </a:solidFill>
              </a:defRPr>
            </a:lvl7pPr>
            <a:lvl8pPr marL="4937577" indent="0" algn="ctr">
              <a:buNone/>
              <a:defRPr>
                <a:solidFill>
                  <a:schemeClr val="tx1">
                    <a:tint val="75000"/>
                  </a:schemeClr>
                </a:solidFill>
              </a:defRPr>
            </a:lvl8pPr>
            <a:lvl9pPr marL="5642945"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2E5D003-9D98-4EC5-8C49-449A98B92177}" type="datetimeFigureOut">
              <a:rPr lang="en-US" smtClean="0"/>
              <a:pPr/>
              <a:t>10/10/2011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54F2B3-B40E-4E9A-B5D7-1B2D3DC8B405}" type="slidenum">
              <a:rPr lang="en-US" smtClean="0"/>
              <a:pPr/>
              <a:t>‹#›</a:t>
            </a:fld>
            <a:endParaRPr lang="en-US" dirty="0"/>
          </a:p>
        </p:txBody>
      </p:sp>
      <p:sp>
        <p:nvSpPr>
          <p:cNvPr id="10" name="Text Placeholder 9"/>
          <p:cNvSpPr>
            <a:spLocks noGrp="1"/>
          </p:cNvSpPr>
          <p:nvPr>
            <p:ph type="body" sz="quarter" idx="13" hasCustomPrompt="1"/>
          </p:nvPr>
        </p:nvSpPr>
        <p:spPr>
          <a:xfrm>
            <a:off x="10409583" y="6211956"/>
            <a:ext cx="4876800" cy="1941444"/>
          </a:xfrm>
        </p:spPr>
        <p:txBody>
          <a:bodyPr/>
          <a:lstStyle>
            <a:lvl1pPr algn="r">
              <a:buNone/>
              <a:defRPr sz="1800" baseline="0"/>
            </a:lvl1pPr>
          </a:lstStyle>
          <a:p>
            <a:pPr lvl="0"/>
            <a:r>
              <a:rPr lang="en-US" dirty="0" smtClean="0"/>
              <a:t>&lt;NAME&gt;</a:t>
            </a:r>
            <a:br>
              <a:rPr lang="en-US" dirty="0" smtClean="0"/>
            </a:br>
            <a:r>
              <a:rPr lang="en-US" dirty="0" smtClean="0"/>
              <a:t>&lt;TITLE&gt;</a:t>
            </a:r>
            <a:br>
              <a:rPr lang="en-US" dirty="0" smtClean="0"/>
            </a:br>
            <a:r>
              <a:rPr lang="en-US" dirty="0" smtClean="0"/>
              <a:t>&lt;ORGANIZATION&gt;</a:t>
            </a:r>
            <a:br>
              <a:rPr lang="en-US" dirty="0" smtClean="0"/>
            </a:br>
            <a:r>
              <a:rPr lang="en-US" dirty="0" smtClean="0"/>
              <a:t/>
            </a:r>
            <a:br>
              <a:rPr lang="en-US" dirty="0" smtClean="0"/>
            </a:br>
            <a:r>
              <a:rPr lang="en-US" dirty="0" smtClean="0"/>
              <a:t>Email: &lt;EMAIL&gt;</a:t>
            </a:r>
            <a:br>
              <a:rPr lang="en-US" dirty="0" smtClean="0"/>
            </a:br>
            <a:r>
              <a:rPr lang="en-US" dirty="0" smtClean="0"/>
              <a:t>Twitter: &lt;@USER&gt;</a:t>
            </a:r>
            <a:endParaRPr lang="en-US" dirty="0"/>
          </a:p>
        </p:txBody>
      </p:sp>
      <p:sp>
        <p:nvSpPr>
          <p:cNvPr id="11" name="TextBox 10"/>
          <p:cNvSpPr txBox="1"/>
          <p:nvPr userDrawn="1"/>
        </p:nvSpPr>
        <p:spPr>
          <a:xfrm>
            <a:off x="12877800" y="8153400"/>
            <a:ext cx="2362200" cy="369332"/>
          </a:xfrm>
          <a:prstGeom prst="rect">
            <a:avLst/>
          </a:prstGeom>
          <a:noFill/>
        </p:spPr>
        <p:txBody>
          <a:bodyPr wrap="square" rtlCol="0">
            <a:spAutoFit/>
          </a:bodyPr>
          <a:lstStyle/>
          <a:p>
            <a:pPr algn="r"/>
            <a:r>
              <a:rPr lang="en-US" sz="1800" dirty="0" smtClean="0">
                <a:solidFill>
                  <a:schemeClr val="accent1">
                    <a:lumMod val="60000"/>
                    <a:lumOff val="40000"/>
                  </a:schemeClr>
                </a:solidFill>
              </a:rPr>
              <a:t>#RefreshCache</a:t>
            </a:r>
            <a:endParaRPr lang="en-US" sz="1800" dirty="0" smtClean="0"/>
          </a:p>
        </p:txBody>
      </p:sp>
    </p:spTree>
  </p:cSld>
  <p:clrMapOvr>
    <a:masterClrMapping/>
  </p:clrMapOvr>
  <p:transition spd="med">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269980" y="1066800"/>
            <a:ext cx="3497580" cy="710141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77240" y="1066800"/>
            <a:ext cx="10233660" cy="710141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7932" y="5875870"/>
            <a:ext cx="13213080" cy="1816101"/>
          </a:xfrm>
        </p:spPr>
        <p:txBody>
          <a:bodyPr anchor="t"/>
          <a:lstStyle>
            <a:lvl1pPr algn="l">
              <a:defRPr sz="6200" b="1" cap="all"/>
            </a:lvl1pPr>
          </a:lstStyle>
          <a:p>
            <a:r>
              <a:rPr lang="en-US" smtClean="0"/>
              <a:t>Click to edit Master title style</a:t>
            </a:r>
            <a:endParaRPr lang="en-US"/>
          </a:p>
        </p:txBody>
      </p:sp>
      <p:sp>
        <p:nvSpPr>
          <p:cNvPr id="3" name="Text Placeholder 2"/>
          <p:cNvSpPr>
            <a:spLocks noGrp="1"/>
          </p:cNvSpPr>
          <p:nvPr>
            <p:ph type="body" idx="1"/>
          </p:nvPr>
        </p:nvSpPr>
        <p:spPr>
          <a:xfrm>
            <a:off x="1227932" y="3875618"/>
            <a:ext cx="13213080" cy="2000249"/>
          </a:xfrm>
        </p:spPr>
        <p:txBody>
          <a:bodyPr anchor="b"/>
          <a:lstStyle>
            <a:lvl1pPr marL="0" indent="0">
              <a:buNone/>
              <a:defRPr sz="3100">
                <a:solidFill>
                  <a:schemeClr val="tx1">
                    <a:tint val="75000"/>
                  </a:schemeClr>
                </a:solidFill>
              </a:defRPr>
            </a:lvl1pPr>
            <a:lvl2pPr marL="705368" indent="0">
              <a:buNone/>
              <a:defRPr sz="2800">
                <a:solidFill>
                  <a:schemeClr val="tx1">
                    <a:tint val="75000"/>
                  </a:schemeClr>
                </a:solidFill>
              </a:defRPr>
            </a:lvl2pPr>
            <a:lvl3pPr marL="1410736" indent="0">
              <a:buNone/>
              <a:defRPr sz="2500">
                <a:solidFill>
                  <a:schemeClr val="tx1">
                    <a:tint val="75000"/>
                  </a:schemeClr>
                </a:solidFill>
              </a:defRPr>
            </a:lvl3pPr>
            <a:lvl4pPr marL="2116104" indent="0">
              <a:buNone/>
              <a:defRPr sz="2200">
                <a:solidFill>
                  <a:schemeClr val="tx1">
                    <a:tint val="75000"/>
                  </a:schemeClr>
                </a:solidFill>
              </a:defRPr>
            </a:lvl4pPr>
            <a:lvl5pPr marL="2821473" indent="0">
              <a:buNone/>
              <a:defRPr sz="2200">
                <a:solidFill>
                  <a:schemeClr val="tx1">
                    <a:tint val="75000"/>
                  </a:schemeClr>
                </a:solidFill>
              </a:defRPr>
            </a:lvl5pPr>
            <a:lvl6pPr marL="3526841" indent="0">
              <a:buNone/>
              <a:defRPr sz="2200">
                <a:solidFill>
                  <a:schemeClr val="tx1">
                    <a:tint val="75000"/>
                  </a:schemeClr>
                </a:solidFill>
              </a:defRPr>
            </a:lvl6pPr>
            <a:lvl7pPr marL="4232209" indent="0">
              <a:buNone/>
              <a:defRPr sz="2200">
                <a:solidFill>
                  <a:schemeClr val="tx1">
                    <a:tint val="75000"/>
                  </a:schemeClr>
                </a:solidFill>
              </a:defRPr>
            </a:lvl7pPr>
            <a:lvl8pPr marL="4937577" indent="0">
              <a:buNone/>
              <a:defRPr sz="2200">
                <a:solidFill>
                  <a:schemeClr val="tx1">
                    <a:tint val="75000"/>
                  </a:schemeClr>
                </a:solidFill>
              </a:defRPr>
            </a:lvl8pPr>
            <a:lvl9pPr marL="5642945" indent="0">
              <a:buNone/>
              <a:defRPr sz="2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77240" y="2667000"/>
            <a:ext cx="6865620" cy="5501218"/>
          </a:xfrm>
        </p:spPr>
        <p:txBody>
          <a:bodyPr/>
          <a:lstStyle>
            <a:lvl1pPr>
              <a:defRPr sz="4300"/>
            </a:lvl1pPr>
            <a:lvl2pPr>
              <a:defRPr sz="3700"/>
            </a:lvl2pPr>
            <a:lvl3pPr>
              <a:defRPr sz="3100"/>
            </a:lvl3pPr>
            <a:lvl4pPr>
              <a:defRPr sz="2800"/>
            </a:lvl4pPr>
            <a:lvl5pPr>
              <a:defRPr sz="2800"/>
            </a:lvl5pPr>
            <a:lvl6pPr>
              <a:defRPr sz="2800"/>
            </a:lvl6pPr>
            <a:lvl7pPr>
              <a:defRPr sz="2800"/>
            </a:lvl7pPr>
            <a:lvl8pPr>
              <a:defRPr sz="2800"/>
            </a:lvl8pPr>
            <a:lvl9pPr>
              <a:defRPr sz="2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901940" y="2667000"/>
            <a:ext cx="6865620" cy="5501218"/>
          </a:xfrm>
        </p:spPr>
        <p:txBody>
          <a:bodyPr/>
          <a:lstStyle>
            <a:lvl1pPr>
              <a:defRPr sz="4300"/>
            </a:lvl1pPr>
            <a:lvl2pPr>
              <a:defRPr sz="3700"/>
            </a:lvl2pPr>
            <a:lvl3pPr>
              <a:defRPr sz="3100"/>
            </a:lvl3pPr>
            <a:lvl4pPr>
              <a:defRPr sz="2800"/>
            </a:lvl4pPr>
            <a:lvl5pPr>
              <a:defRPr sz="2800"/>
            </a:lvl5pPr>
            <a:lvl6pPr>
              <a:defRPr sz="2800"/>
            </a:lvl6pPr>
            <a:lvl7pPr>
              <a:defRPr sz="2800"/>
            </a:lvl7pPr>
            <a:lvl8pPr>
              <a:defRPr sz="2800"/>
            </a:lvl8pPr>
            <a:lvl9pPr>
              <a:defRPr sz="2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762000" y="2590800"/>
            <a:ext cx="6868320" cy="1219200"/>
          </a:xfrm>
        </p:spPr>
        <p:txBody>
          <a:bodyPr anchor="b"/>
          <a:lstStyle>
            <a:lvl1pPr marL="0" indent="0">
              <a:buNone/>
              <a:defRPr sz="3700" b="1"/>
            </a:lvl1pPr>
            <a:lvl2pPr marL="705368" indent="0">
              <a:buNone/>
              <a:defRPr sz="3100" b="1"/>
            </a:lvl2pPr>
            <a:lvl3pPr marL="1410736" indent="0">
              <a:buNone/>
              <a:defRPr sz="2800" b="1"/>
            </a:lvl3pPr>
            <a:lvl4pPr marL="2116104" indent="0">
              <a:buNone/>
              <a:defRPr sz="2500" b="1"/>
            </a:lvl4pPr>
            <a:lvl5pPr marL="2821473" indent="0">
              <a:buNone/>
              <a:defRPr sz="2500" b="1"/>
            </a:lvl5pPr>
            <a:lvl6pPr marL="3526841" indent="0">
              <a:buNone/>
              <a:defRPr sz="2500" b="1"/>
            </a:lvl6pPr>
            <a:lvl7pPr marL="4232209" indent="0">
              <a:buNone/>
              <a:defRPr sz="2500" b="1"/>
            </a:lvl7pPr>
            <a:lvl8pPr marL="4937577" indent="0">
              <a:buNone/>
              <a:defRPr sz="2500" b="1"/>
            </a:lvl8pPr>
            <a:lvl9pPr marL="5642945" indent="0">
              <a:buNone/>
              <a:defRPr sz="2500" b="1"/>
            </a:lvl9pPr>
          </a:lstStyle>
          <a:p>
            <a:pPr lvl="0"/>
            <a:r>
              <a:rPr lang="en-US" smtClean="0"/>
              <a:t>Click to edit Master text styles</a:t>
            </a:r>
          </a:p>
        </p:txBody>
      </p:sp>
      <p:sp>
        <p:nvSpPr>
          <p:cNvPr id="4" name="Content Placeholder 3"/>
          <p:cNvSpPr>
            <a:spLocks noGrp="1"/>
          </p:cNvSpPr>
          <p:nvPr>
            <p:ph sz="half" idx="2"/>
          </p:nvPr>
        </p:nvSpPr>
        <p:spPr>
          <a:xfrm>
            <a:off x="777240" y="3886200"/>
            <a:ext cx="6868320" cy="4282016"/>
          </a:xfrm>
        </p:spPr>
        <p:txBody>
          <a:bodyPr/>
          <a:lstStyle>
            <a:lvl1pPr>
              <a:defRPr sz="3700"/>
            </a:lvl1pPr>
            <a:lvl2pPr>
              <a:defRPr sz="3100"/>
            </a:lvl2pPr>
            <a:lvl3pPr>
              <a:defRPr sz="2800"/>
            </a:lvl3pPr>
            <a:lvl4pPr>
              <a:defRPr sz="2500"/>
            </a:lvl4pPr>
            <a:lvl5pPr>
              <a:defRPr sz="2500"/>
            </a:lvl5pPr>
            <a:lvl6pPr>
              <a:defRPr sz="2500"/>
            </a:lvl6pPr>
            <a:lvl7pPr>
              <a:defRPr sz="2500"/>
            </a:lvl7pPr>
            <a:lvl8pPr>
              <a:defRPr sz="2500"/>
            </a:lvl8pPr>
            <a:lvl9pPr>
              <a:defRPr sz="2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924800" y="2590800"/>
            <a:ext cx="6871018" cy="1219200"/>
          </a:xfrm>
        </p:spPr>
        <p:txBody>
          <a:bodyPr anchor="b"/>
          <a:lstStyle>
            <a:lvl1pPr marL="0" indent="0">
              <a:buNone/>
              <a:defRPr sz="3700" b="1"/>
            </a:lvl1pPr>
            <a:lvl2pPr marL="705368" indent="0">
              <a:buNone/>
              <a:defRPr sz="3100" b="1"/>
            </a:lvl2pPr>
            <a:lvl3pPr marL="1410736" indent="0">
              <a:buNone/>
              <a:defRPr sz="2800" b="1"/>
            </a:lvl3pPr>
            <a:lvl4pPr marL="2116104" indent="0">
              <a:buNone/>
              <a:defRPr sz="2500" b="1"/>
            </a:lvl4pPr>
            <a:lvl5pPr marL="2821473" indent="0">
              <a:buNone/>
              <a:defRPr sz="2500" b="1"/>
            </a:lvl5pPr>
            <a:lvl6pPr marL="3526841" indent="0">
              <a:buNone/>
              <a:defRPr sz="2500" b="1"/>
            </a:lvl6pPr>
            <a:lvl7pPr marL="4232209" indent="0">
              <a:buNone/>
              <a:defRPr sz="2500" b="1"/>
            </a:lvl7pPr>
            <a:lvl8pPr marL="4937577" indent="0">
              <a:buNone/>
              <a:defRPr sz="2500" b="1"/>
            </a:lvl8pPr>
            <a:lvl9pPr marL="5642945" indent="0">
              <a:buNone/>
              <a:defRPr sz="2500" b="1"/>
            </a:lvl9pPr>
          </a:lstStyle>
          <a:p>
            <a:pPr lvl="0"/>
            <a:r>
              <a:rPr lang="en-US" smtClean="0"/>
              <a:t>Click to edit Master text styles</a:t>
            </a:r>
          </a:p>
        </p:txBody>
      </p:sp>
      <p:sp>
        <p:nvSpPr>
          <p:cNvPr id="6" name="Content Placeholder 5"/>
          <p:cNvSpPr>
            <a:spLocks noGrp="1"/>
          </p:cNvSpPr>
          <p:nvPr>
            <p:ph sz="quarter" idx="4"/>
          </p:nvPr>
        </p:nvSpPr>
        <p:spPr>
          <a:xfrm>
            <a:off x="7896548" y="3886199"/>
            <a:ext cx="6871018" cy="4282017"/>
          </a:xfrm>
        </p:spPr>
        <p:txBody>
          <a:bodyPr/>
          <a:lstStyle>
            <a:lvl1pPr>
              <a:defRPr sz="3700"/>
            </a:lvl1pPr>
            <a:lvl2pPr>
              <a:defRPr sz="3100"/>
            </a:lvl2pPr>
            <a:lvl3pPr>
              <a:defRPr sz="2800"/>
            </a:lvl3pPr>
            <a:lvl4pPr>
              <a:defRPr sz="2500"/>
            </a:lvl4pPr>
            <a:lvl5pPr>
              <a:defRPr sz="2500"/>
            </a:lvl5pPr>
            <a:lvl6pPr>
              <a:defRPr sz="2500"/>
            </a:lvl6pPr>
            <a:lvl7pPr>
              <a:defRPr sz="2500"/>
            </a:lvl7pPr>
            <a:lvl8pPr>
              <a:defRPr sz="2500"/>
            </a:lvl8pPr>
            <a:lvl9pPr>
              <a:defRPr sz="2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1066800"/>
            <a:ext cx="5114132" cy="1549401"/>
          </a:xfrm>
        </p:spPr>
        <p:txBody>
          <a:bodyPr anchor="b"/>
          <a:lstStyle>
            <a:lvl1pPr algn="l">
              <a:defRPr sz="3100" b="1"/>
            </a:lvl1pPr>
          </a:lstStyle>
          <a:p>
            <a:r>
              <a:rPr lang="en-US" smtClean="0"/>
              <a:t>Click to edit Master title style</a:t>
            </a:r>
            <a:endParaRPr lang="en-US" dirty="0"/>
          </a:p>
        </p:txBody>
      </p:sp>
      <p:sp>
        <p:nvSpPr>
          <p:cNvPr id="3" name="Content Placeholder 2"/>
          <p:cNvSpPr>
            <a:spLocks noGrp="1"/>
          </p:cNvSpPr>
          <p:nvPr>
            <p:ph idx="1"/>
          </p:nvPr>
        </p:nvSpPr>
        <p:spPr>
          <a:xfrm>
            <a:off x="6077585" y="1066800"/>
            <a:ext cx="8689975" cy="7101421"/>
          </a:xfrm>
        </p:spPr>
        <p:txBody>
          <a:bodyPr/>
          <a:lstStyle>
            <a:lvl1pPr>
              <a:defRPr sz="4900"/>
            </a:lvl1pPr>
            <a:lvl2pPr>
              <a:defRPr sz="4300"/>
            </a:lvl2pPr>
            <a:lvl3pPr>
              <a:defRPr sz="3700"/>
            </a:lvl3pPr>
            <a:lvl4pPr>
              <a:defRPr sz="3100"/>
            </a:lvl4pPr>
            <a:lvl5pPr>
              <a:defRPr sz="3100"/>
            </a:lvl5pPr>
            <a:lvl6pPr>
              <a:defRPr sz="3100"/>
            </a:lvl6pPr>
            <a:lvl7pPr>
              <a:defRPr sz="3100"/>
            </a:lvl7pPr>
            <a:lvl8pPr>
              <a:defRPr sz="3100"/>
            </a:lvl8pPr>
            <a:lvl9pPr>
              <a:defRPr sz="3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77246" y="2667000"/>
            <a:ext cx="5114132" cy="5501221"/>
          </a:xfrm>
        </p:spPr>
        <p:txBody>
          <a:bodyPr/>
          <a:lstStyle>
            <a:lvl1pPr marL="0" indent="0">
              <a:buNone/>
              <a:defRPr sz="2200"/>
            </a:lvl1pPr>
            <a:lvl2pPr marL="705368" indent="0">
              <a:buNone/>
              <a:defRPr sz="1900"/>
            </a:lvl2pPr>
            <a:lvl3pPr marL="1410736" indent="0">
              <a:buNone/>
              <a:defRPr sz="1500"/>
            </a:lvl3pPr>
            <a:lvl4pPr marL="2116104" indent="0">
              <a:buNone/>
              <a:defRPr sz="1400"/>
            </a:lvl4pPr>
            <a:lvl5pPr marL="2821473" indent="0">
              <a:buNone/>
              <a:defRPr sz="1400"/>
            </a:lvl5pPr>
            <a:lvl6pPr marL="3526841" indent="0">
              <a:buNone/>
              <a:defRPr sz="1400"/>
            </a:lvl6pPr>
            <a:lvl7pPr marL="4232209" indent="0">
              <a:buNone/>
              <a:defRPr sz="1400"/>
            </a:lvl7pPr>
            <a:lvl8pPr marL="4937577" indent="0">
              <a:buNone/>
              <a:defRPr sz="1400"/>
            </a:lvl8pPr>
            <a:lvl9pPr marL="5642945" indent="0">
              <a:buNone/>
              <a:defRPr sz="14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6890" y="6400801"/>
            <a:ext cx="9326880" cy="755652"/>
          </a:xfrm>
        </p:spPr>
        <p:txBody>
          <a:bodyPr anchor="b"/>
          <a:lstStyle>
            <a:lvl1pPr algn="l">
              <a:defRPr sz="3100" b="1"/>
            </a:lvl1pPr>
          </a:lstStyle>
          <a:p>
            <a:r>
              <a:rPr lang="en-US" smtClean="0"/>
              <a:t>Click to edit Master title style</a:t>
            </a:r>
            <a:endParaRPr lang="en-US"/>
          </a:p>
        </p:txBody>
      </p:sp>
      <p:sp>
        <p:nvSpPr>
          <p:cNvPr id="3" name="Picture Placeholder 2"/>
          <p:cNvSpPr>
            <a:spLocks noGrp="1"/>
          </p:cNvSpPr>
          <p:nvPr>
            <p:ph type="pic" idx="1"/>
          </p:nvPr>
        </p:nvSpPr>
        <p:spPr>
          <a:xfrm>
            <a:off x="3046890" y="1066799"/>
            <a:ext cx="9326880" cy="5236633"/>
          </a:xfrm>
        </p:spPr>
        <p:txBody>
          <a:bodyPr/>
          <a:lstStyle>
            <a:lvl1pPr marL="0" indent="0">
              <a:buNone/>
              <a:defRPr sz="4900"/>
            </a:lvl1pPr>
            <a:lvl2pPr marL="705368" indent="0">
              <a:buNone/>
              <a:defRPr sz="4300"/>
            </a:lvl2pPr>
            <a:lvl3pPr marL="1410736" indent="0">
              <a:buNone/>
              <a:defRPr sz="3700"/>
            </a:lvl3pPr>
            <a:lvl4pPr marL="2116104" indent="0">
              <a:buNone/>
              <a:defRPr sz="3100"/>
            </a:lvl4pPr>
            <a:lvl5pPr marL="2821473" indent="0">
              <a:buNone/>
              <a:defRPr sz="3100"/>
            </a:lvl5pPr>
            <a:lvl6pPr marL="3526841" indent="0">
              <a:buNone/>
              <a:defRPr sz="3100"/>
            </a:lvl6pPr>
            <a:lvl7pPr marL="4232209" indent="0">
              <a:buNone/>
              <a:defRPr sz="3100"/>
            </a:lvl7pPr>
            <a:lvl8pPr marL="4937577" indent="0">
              <a:buNone/>
              <a:defRPr sz="3100"/>
            </a:lvl8pPr>
            <a:lvl9pPr marL="5642945" indent="0">
              <a:buNone/>
              <a:defRPr sz="3100"/>
            </a:lvl9pPr>
          </a:lstStyle>
          <a:p>
            <a:r>
              <a:rPr lang="en-US" smtClean="0"/>
              <a:t>Click icon to add picture</a:t>
            </a:r>
            <a:endParaRPr lang="en-US"/>
          </a:p>
        </p:txBody>
      </p:sp>
      <p:sp>
        <p:nvSpPr>
          <p:cNvPr id="4" name="Text Placeholder 3"/>
          <p:cNvSpPr>
            <a:spLocks noGrp="1"/>
          </p:cNvSpPr>
          <p:nvPr>
            <p:ph type="body" sz="half" idx="2"/>
          </p:nvPr>
        </p:nvSpPr>
        <p:spPr>
          <a:xfrm>
            <a:off x="3046890" y="7156453"/>
            <a:ext cx="9326880" cy="1073148"/>
          </a:xfrm>
        </p:spPr>
        <p:txBody>
          <a:bodyPr/>
          <a:lstStyle>
            <a:lvl1pPr marL="0" indent="0">
              <a:buNone/>
              <a:defRPr sz="2200"/>
            </a:lvl1pPr>
            <a:lvl2pPr marL="705368" indent="0">
              <a:buNone/>
              <a:defRPr sz="1900"/>
            </a:lvl2pPr>
            <a:lvl3pPr marL="1410736" indent="0">
              <a:buNone/>
              <a:defRPr sz="1500"/>
            </a:lvl3pPr>
            <a:lvl4pPr marL="2116104" indent="0">
              <a:buNone/>
              <a:defRPr sz="1400"/>
            </a:lvl4pPr>
            <a:lvl5pPr marL="2821473" indent="0">
              <a:buNone/>
              <a:defRPr sz="1400"/>
            </a:lvl5pPr>
            <a:lvl6pPr marL="3526841" indent="0">
              <a:buNone/>
              <a:defRPr sz="1400"/>
            </a:lvl6pPr>
            <a:lvl7pPr marL="4232209" indent="0">
              <a:buNone/>
              <a:defRPr sz="1400"/>
            </a:lvl7pPr>
            <a:lvl8pPr marL="4937577" indent="0">
              <a:buNone/>
              <a:defRPr sz="1400"/>
            </a:lvl8pPr>
            <a:lvl9pPr marL="5642945" indent="0">
              <a:buNone/>
              <a:defRPr sz="14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2E5D003-9D98-4EC5-8C49-449A98B92177}" type="datetimeFigureOut">
              <a:rPr lang="en-US" smtClean="0"/>
              <a:pPr/>
              <a:t>10/10/2011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54F2B3-B40E-4E9A-B5D7-1B2D3DC8B405}" type="slidenum">
              <a:rPr lang="en-US" smtClean="0"/>
              <a:pPr/>
              <a:t>‹#›</a:t>
            </a:fld>
            <a:endParaRPr lang="en-US"/>
          </a:p>
        </p:txBody>
      </p:sp>
    </p:spTree>
  </p:cSld>
  <p:clrMapOvr>
    <a:masterClrMapping/>
  </p:clrMapOvr>
  <p:transition spd="med">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77240" y="1066800"/>
            <a:ext cx="13990320" cy="1524000"/>
          </a:xfrm>
          <a:prstGeom prst="rect">
            <a:avLst/>
          </a:prstGeom>
        </p:spPr>
        <p:txBody>
          <a:bodyPr vert="horz" lIns="141074" tIns="70537" rIns="141074" bIns="70537"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77240" y="2667000"/>
            <a:ext cx="13990320" cy="5501218"/>
          </a:xfrm>
          <a:prstGeom prst="rect">
            <a:avLst/>
          </a:prstGeom>
        </p:spPr>
        <p:txBody>
          <a:bodyPr vert="horz" lIns="141074" tIns="70537" rIns="141074" bIns="70537"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77240" y="8475137"/>
            <a:ext cx="3627120" cy="486833"/>
          </a:xfrm>
          <a:prstGeom prst="rect">
            <a:avLst/>
          </a:prstGeom>
        </p:spPr>
        <p:txBody>
          <a:bodyPr vert="horz" lIns="141074" tIns="70537" rIns="141074" bIns="70537" rtlCol="0" anchor="ctr"/>
          <a:lstStyle>
            <a:lvl1pPr algn="l">
              <a:defRPr sz="1900">
                <a:solidFill>
                  <a:schemeClr val="tx1">
                    <a:tint val="75000"/>
                  </a:schemeClr>
                </a:solidFill>
              </a:defRPr>
            </a:lvl1pPr>
          </a:lstStyle>
          <a:p>
            <a:fld id="{82E5D003-9D98-4EC5-8C49-449A98B92177}" type="datetimeFigureOut">
              <a:rPr lang="en-US" smtClean="0"/>
              <a:pPr/>
              <a:t>10/10/2011</a:t>
            </a:fld>
            <a:endParaRPr lang="en-US"/>
          </a:p>
        </p:txBody>
      </p:sp>
      <p:sp>
        <p:nvSpPr>
          <p:cNvPr id="5" name="Footer Placeholder 4"/>
          <p:cNvSpPr>
            <a:spLocks noGrp="1"/>
          </p:cNvSpPr>
          <p:nvPr>
            <p:ph type="ftr" sz="quarter" idx="3"/>
          </p:nvPr>
        </p:nvSpPr>
        <p:spPr>
          <a:xfrm>
            <a:off x="5311140" y="8475137"/>
            <a:ext cx="4922520" cy="486833"/>
          </a:xfrm>
          <a:prstGeom prst="rect">
            <a:avLst/>
          </a:prstGeom>
        </p:spPr>
        <p:txBody>
          <a:bodyPr vert="horz" lIns="141074" tIns="70537" rIns="141074" bIns="70537" rtlCol="0" anchor="ctr"/>
          <a:lstStyle>
            <a:lvl1pPr algn="ctr">
              <a:defRPr sz="1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140440" y="8475137"/>
            <a:ext cx="3627120" cy="486833"/>
          </a:xfrm>
          <a:prstGeom prst="rect">
            <a:avLst/>
          </a:prstGeom>
        </p:spPr>
        <p:txBody>
          <a:bodyPr vert="horz" lIns="141074" tIns="70537" rIns="141074" bIns="70537" rtlCol="0" anchor="ctr"/>
          <a:lstStyle>
            <a:lvl1pPr algn="r">
              <a:defRPr sz="1900">
                <a:solidFill>
                  <a:schemeClr val="tx1">
                    <a:tint val="75000"/>
                  </a:schemeClr>
                </a:solidFill>
              </a:defRPr>
            </a:lvl1pPr>
          </a:lstStyle>
          <a:p>
            <a:fld id="{6854F2B3-B40E-4E9A-B5D7-1B2D3DC8B40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thruBlk="1"/>
  </p:transition>
  <p:txStyles>
    <p:titleStyle>
      <a:lvl1pPr algn="ctr" defTabSz="1410736" rtl="0" eaLnBrk="1" latinLnBrk="0" hangingPunct="1">
        <a:spcBef>
          <a:spcPct val="0"/>
        </a:spcBef>
        <a:buNone/>
        <a:defRPr sz="6800" kern="1200">
          <a:solidFill>
            <a:schemeClr val="tx1"/>
          </a:solidFill>
          <a:latin typeface="+mj-lt"/>
          <a:ea typeface="+mj-ea"/>
          <a:cs typeface="+mj-cs"/>
        </a:defRPr>
      </a:lvl1pPr>
    </p:titleStyle>
    <p:bodyStyle>
      <a:lvl1pPr marL="529026" indent="-529026" algn="l" defTabSz="1410736" rtl="0" eaLnBrk="1" latinLnBrk="0" hangingPunct="1">
        <a:spcBef>
          <a:spcPct val="20000"/>
        </a:spcBef>
        <a:buFont typeface="Arial" pitchFamily="34" charset="0"/>
        <a:buChar char="•"/>
        <a:defRPr sz="4900" kern="1200">
          <a:solidFill>
            <a:schemeClr val="tx1"/>
          </a:solidFill>
          <a:latin typeface="+mn-lt"/>
          <a:ea typeface="+mn-ea"/>
          <a:cs typeface="+mn-cs"/>
        </a:defRPr>
      </a:lvl1pPr>
      <a:lvl2pPr marL="1146223" indent="-440855" algn="l" defTabSz="1410736" rtl="0" eaLnBrk="1" latinLnBrk="0" hangingPunct="1">
        <a:spcBef>
          <a:spcPct val="20000"/>
        </a:spcBef>
        <a:buFont typeface="Arial" pitchFamily="34" charset="0"/>
        <a:buChar char="–"/>
        <a:defRPr sz="4300" kern="1200">
          <a:solidFill>
            <a:schemeClr val="tx1"/>
          </a:solidFill>
          <a:latin typeface="+mn-lt"/>
          <a:ea typeface="+mn-ea"/>
          <a:cs typeface="+mn-cs"/>
        </a:defRPr>
      </a:lvl2pPr>
      <a:lvl3pPr marL="1763420" indent="-352684" algn="l" defTabSz="1410736" rtl="0" eaLnBrk="1" latinLnBrk="0" hangingPunct="1">
        <a:spcBef>
          <a:spcPct val="20000"/>
        </a:spcBef>
        <a:buFont typeface="Arial" pitchFamily="34" charset="0"/>
        <a:buChar char="•"/>
        <a:defRPr sz="3700" kern="1200">
          <a:solidFill>
            <a:schemeClr val="tx1"/>
          </a:solidFill>
          <a:latin typeface="+mn-lt"/>
          <a:ea typeface="+mn-ea"/>
          <a:cs typeface="+mn-cs"/>
        </a:defRPr>
      </a:lvl3pPr>
      <a:lvl4pPr marL="2468789"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4pPr>
      <a:lvl5pPr marL="3174157"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5pPr>
      <a:lvl6pPr marL="3879525"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6pPr>
      <a:lvl7pPr marL="4584893"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7pPr>
      <a:lvl8pPr marL="5290261"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8pPr>
      <a:lvl9pPr marL="5995629" indent="-352684" algn="l" defTabSz="1410736" rtl="0" eaLnBrk="1" latinLnBrk="0" hangingPunct="1">
        <a:spcBef>
          <a:spcPct val="20000"/>
        </a:spcBef>
        <a:buFont typeface="Arial" pitchFamily="34" charset="0"/>
        <a:buChar char="•"/>
        <a:defRPr sz="3100" kern="1200">
          <a:solidFill>
            <a:schemeClr val="tx1"/>
          </a:solidFill>
          <a:latin typeface="+mn-lt"/>
          <a:ea typeface="+mn-ea"/>
          <a:cs typeface="+mn-cs"/>
        </a:defRPr>
      </a:lvl9pPr>
    </p:bodyStyle>
    <p:otherStyle>
      <a:defPPr>
        <a:defRPr lang="en-US"/>
      </a:defPPr>
      <a:lvl1pPr marL="0" algn="l" defTabSz="1410736" rtl="0" eaLnBrk="1" latinLnBrk="0" hangingPunct="1">
        <a:defRPr sz="2800" kern="1200">
          <a:solidFill>
            <a:schemeClr val="tx1"/>
          </a:solidFill>
          <a:latin typeface="+mn-lt"/>
          <a:ea typeface="+mn-ea"/>
          <a:cs typeface="+mn-cs"/>
        </a:defRPr>
      </a:lvl1pPr>
      <a:lvl2pPr marL="705368" algn="l" defTabSz="1410736" rtl="0" eaLnBrk="1" latinLnBrk="0" hangingPunct="1">
        <a:defRPr sz="2800" kern="1200">
          <a:solidFill>
            <a:schemeClr val="tx1"/>
          </a:solidFill>
          <a:latin typeface="+mn-lt"/>
          <a:ea typeface="+mn-ea"/>
          <a:cs typeface="+mn-cs"/>
        </a:defRPr>
      </a:lvl2pPr>
      <a:lvl3pPr marL="1410736" algn="l" defTabSz="1410736" rtl="0" eaLnBrk="1" latinLnBrk="0" hangingPunct="1">
        <a:defRPr sz="2800" kern="1200">
          <a:solidFill>
            <a:schemeClr val="tx1"/>
          </a:solidFill>
          <a:latin typeface="+mn-lt"/>
          <a:ea typeface="+mn-ea"/>
          <a:cs typeface="+mn-cs"/>
        </a:defRPr>
      </a:lvl3pPr>
      <a:lvl4pPr marL="2116104" algn="l" defTabSz="1410736" rtl="0" eaLnBrk="1" latinLnBrk="0" hangingPunct="1">
        <a:defRPr sz="2800" kern="1200">
          <a:solidFill>
            <a:schemeClr val="tx1"/>
          </a:solidFill>
          <a:latin typeface="+mn-lt"/>
          <a:ea typeface="+mn-ea"/>
          <a:cs typeface="+mn-cs"/>
        </a:defRPr>
      </a:lvl4pPr>
      <a:lvl5pPr marL="2821473" algn="l" defTabSz="1410736" rtl="0" eaLnBrk="1" latinLnBrk="0" hangingPunct="1">
        <a:defRPr sz="2800" kern="1200">
          <a:solidFill>
            <a:schemeClr val="tx1"/>
          </a:solidFill>
          <a:latin typeface="+mn-lt"/>
          <a:ea typeface="+mn-ea"/>
          <a:cs typeface="+mn-cs"/>
        </a:defRPr>
      </a:lvl5pPr>
      <a:lvl6pPr marL="3526841" algn="l" defTabSz="1410736" rtl="0" eaLnBrk="1" latinLnBrk="0" hangingPunct="1">
        <a:defRPr sz="2800" kern="1200">
          <a:solidFill>
            <a:schemeClr val="tx1"/>
          </a:solidFill>
          <a:latin typeface="+mn-lt"/>
          <a:ea typeface="+mn-ea"/>
          <a:cs typeface="+mn-cs"/>
        </a:defRPr>
      </a:lvl6pPr>
      <a:lvl7pPr marL="4232209" algn="l" defTabSz="1410736" rtl="0" eaLnBrk="1" latinLnBrk="0" hangingPunct="1">
        <a:defRPr sz="2800" kern="1200">
          <a:solidFill>
            <a:schemeClr val="tx1"/>
          </a:solidFill>
          <a:latin typeface="+mn-lt"/>
          <a:ea typeface="+mn-ea"/>
          <a:cs typeface="+mn-cs"/>
        </a:defRPr>
      </a:lvl7pPr>
      <a:lvl8pPr marL="4937577" algn="l" defTabSz="1410736" rtl="0" eaLnBrk="1" latinLnBrk="0" hangingPunct="1">
        <a:defRPr sz="2800" kern="1200">
          <a:solidFill>
            <a:schemeClr val="tx1"/>
          </a:solidFill>
          <a:latin typeface="+mn-lt"/>
          <a:ea typeface="+mn-ea"/>
          <a:cs typeface="+mn-cs"/>
        </a:defRPr>
      </a:lvl8pPr>
      <a:lvl9pPr marL="5642945" algn="l" defTabSz="1410736" rtl="0" eaLnBrk="1" latinLnBrk="0" hangingPunct="1">
        <a:defRPr sz="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ick.Airdo@CentralAZ.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RefreshCache v3</a:t>
            </a:r>
            <a:endParaRPr lang="en-US" dirty="0"/>
          </a:p>
        </p:txBody>
      </p:sp>
      <p:sp>
        <p:nvSpPr>
          <p:cNvPr id="3" name="Subtitle 2"/>
          <p:cNvSpPr>
            <a:spLocks noGrp="1"/>
          </p:cNvSpPr>
          <p:nvPr>
            <p:ph type="subTitle" idx="1"/>
          </p:nvPr>
        </p:nvSpPr>
        <p:spPr/>
        <p:txBody>
          <a:bodyPr/>
          <a:lstStyle/>
          <a:p>
            <a:r>
              <a:rPr lang="en-US" dirty="0" smtClean="0"/>
              <a:t>Remember Why You’re Here</a:t>
            </a:r>
            <a:endParaRPr lang="en-US" dirty="0"/>
          </a:p>
        </p:txBody>
      </p:sp>
      <p:sp>
        <p:nvSpPr>
          <p:cNvPr id="4" name="Text Placeholder 3"/>
          <p:cNvSpPr>
            <a:spLocks noGrp="1"/>
          </p:cNvSpPr>
          <p:nvPr>
            <p:ph type="body" sz="quarter" idx="13"/>
          </p:nvPr>
        </p:nvSpPr>
        <p:spPr/>
        <p:txBody>
          <a:bodyPr>
            <a:normAutofit lnSpcReduction="10000"/>
          </a:bodyPr>
          <a:lstStyle/>
          <a:p>
            <a:r>
              <a:rPr lang="en-US" dirty="0" smtClean="0"/>
              <a:t>Nick Airdo</a:t>
            </a:r>
          </a:p>
          <a:p>
            <a:r>
              <a:rPr lang="en-US" dirty="0" smtClean="0"/>
              <a:t>Community Developer Advocate</a:t>
            </a:r>
          </a:p>
          <a:p>
            <a:r>
              <a:rPr lang="en-US" dirty="0" smtClean="0"/>
              <a:t>Central Christian Church AZ (</a:t>
            </a:r>
            <a:r>
              <a:rPr lang="en-US" dirty="0" err="1" smtClean="0"/>
              <a:t>cccev</a:t>
            </a:r>
            <a:r>
              <a:rPr lang="en-US" dirty="0" smtClean="0"/>
              <a:t>)</a:t>
            </a:r>
          </a:p>
          <a:p>
            <a:endParaRPr lang="en-US" dirty="0" smtClean="0"/>
          </a:p>
          <a:p>
            <a:r>
              <a:rPr lang="en-US" dirty="0" smtClean="0">
                <a:hlinkClick r:id="rId3"/>
              </a:rPr>
              <a:t>Nick.Airdo@CentralAZ.com</a:t>
            </a:r>
            <a:endParaRPr lang="en-US" dirty="0" smtClean="0"/>
          </a:p>
          <a:p>
            <a:r>
              <a:rPr lang="en-US" dirty="0" smtClean="0"/>
              <a:t>@</a:t>
            </a:r>
            <a:r>
              <a:rPr lang="en-US" dirty="0" err="1" smtClean="0"/>
              <a:t>airdo</a:t>
            </a:r>
            <a:endParaRPr lang="en-US" dirty="0"/>
          </a:p>
        </p:txBody>
      </p:sp>
    </p:spTree>
  </p:cSld>
  <p:clrMapOvr>
    <a:masterClrMapping/>
  </p:clrMapOvr>
  <p:transition spd="med">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3" cstate="print"/>
          <a:srcRect/>
          <a:stretch>
            <a:fillRect/>
          </a:stretch>
        </p:blipFill>
        <p:spPr bwMode="auto">
          <a:xfrm>
            <a:off x="2743200" y="1600200"/>
            <a:ext cx="10210800" cy="6790182"/>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cstate="print"/>
          <a:srcRect/>
          <a:stretch>
            <a:fillRect/>
          </a:stretch>
        </p:blipFill>
        <p:spPr bwMode="auto">
          <a:xfrm>
            <a:off x="2895600" y="1371600"/>
            <a:ext cx="9753600" cy="7315200"/>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3" cstate="print"/>
          <a:srcRect l="4774" t="5500" r="5200" b="40000"/>
          <a:stretch>
            <a:fillRect/>
          </a:stretch>
        </p:blipFill>
        <p:spPr bwMode="auto">
          <a:xfrm>
            <a:off x="2667000" y="838200"/>
            <a:ext cx="10058400" cy="8305800"/>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EinsteinTeachingWWW.jpg"/>
          <p:cNvPicPr>
            <a:picLocks noChangeAspect="1"/>
          </p:cNvPicPr>
          <p:nvPr/>
        </p:nvPicPr>
        <p:blipFill>
          <a:blip r:embed="rId3" cstate="print"/>
          <a:stretch>
            <a:fillRect/>
          </a:stretch>
        </p:blipFill>
        <p:spPr>
          <a:xfrm>
            <a:off x="2514600" y="1295400"/>
            <a:ext cx="10058400" cy="7543800"/>
          </a:xfrm>
          <a:prstGeom prst="rect">
            <a:avLst/>
          </a:prstGeom>
        </p:spPr>
      </p:pic>
    </p:spTree>
  </p:cSld>
  <p:clrMapOvr>
    <a:masterClrMapping/>
  </p:clrMapOvr>
  <p:transition spd="med">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7240" y="2667000"/>
            <a:ext cx="13853160" cy="6096000"/>
          </a:xfrm>
        </p:spPr>
        <p:txBody>
          <a:bodyPr>
            <a:normAutofit/>
          </a:bodyPr>
          <a:lstStyle/>
          <a:p>
            <a:pPr lvl="0">
              <a:buNone/>
            </a:pPr>
            <a:r>
              <a:rPr lang="en-US" dirty="0" smtClean="0"/>
              <a:t>	‘</a:t>
            </a:r>
            <a:r>
              <a:rPr lang="en-US" b="1" i="1" dirty="0" smtClean="0"/>
              <a:t>You were created in the image of God!</a:t>
            </a:r>
            <a:r>
              <a:rPr lang="en-US" dirty="0" smtClean="0"/>
              <a:t>  What are you waiting for?!!!  The moment you met Jesus something came alive in you.  The Church needs to reclaim the epicenter of creativity for the human race.  We used to be the best poets, scientists.’</a:t>
            </a:r>
          </a:p>
          <a:p>
            <a:pPr lvl="0">
              <a:buNone/>
            </a:pPr>
            <a:r>
              <a:rPr lang="en-US" dirty="0" smtClean="0"/>
              <a:t>							- Erwin McManus</a:t>
            </a:r>
          </a:p>
        </p:txBody>
      </p:sp>
    </p:spTree>
  </p:cSld>
  <p:clrMapOvr>
    <a:masterClrMapping/>
  </p:clrMapOvr>
  <p:transition spd="med">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Pray</a:t>
            </a:r>
            <a:endParaRPr lang="en-US" dirty="0"/>
          </a:p>
        </p:txBody>
      </p:sp>
      <p:sp>
        <p:nvSpPr>
          <p:cNvPr id="3" name="Content Placeholder 2"/>
          <p:cNvSpPr>
            <a:spLocks noGrp="1"/>
          </p:cNvSpPr>
          <p:nvPr>
            <p:ph idx="1"/>
          </p:nvPr>
        </p:nvSpPr>
        <p:spPr/>
        <p:txBody>
          <a:bodyPr/>
          <a:lstStyle/>
          <a:p>
            <a:pPr algn="ctr">
              <a:buNone/>
            </a:pPr>
            <a:endParaRPr lang="en-US" dirty="0" smtClean="0"/>
          </a:p>
          <a:p>
            <a:pPr algn="ctr">
              <a:buNone/>
            </a:pPr>
            <a:endParaRPr lang="en-US" smtClean="0"/>
          </a:p>
          <a:p>
            <a:pPr algn="ctr">
              <a:buNone/>
            </a:pPr>
            <a:r>
              <a:rPr lang="en-US" smtClean="0"/>
              <a:t>Will </a:t>
            </a:r>
            <a:r>
              <a:rPr lang="en-US" dirty="0" smtClean="0"/>
              <a:t>you join me in a prayer?</a:t>
            </a:r>
            <a:endParaRPr lang="en-US" dirty="0"/>
          </a:p>
        </p:txBody>
      </p:sp>
    </p:spTree>
  </p:cSld>
  <p:clrMapOvr>
    <a:masterClrMapping/>
  </p:clrMapOvr>
  <p:transition spd="med">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4495800" y="1600200"/>
            <a:ext cx="6353175" cy="6353175"/>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344400" y="533400"/>
            <a:ext cx="3200400" cy="8610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1" name="Picture 3"/>
          <p:cNvPicPr>
            <a:picLocks noChangeAspect="1" noChangeArrowheads="1"/>
          </p:cNvPicPr>
          <p:nvPr/>
        </p:nvPicPr>
        <p:blipFill>
          <a:blip r:embed="rId3" cstate="print"/>
          <a:srcRect/>
          <a:stretch>
            <a:fillRect/>
          </a:stretch>
        </p:blipFill>
        <p:spPr bwMode="auto">
          <a:xfrm>
            <a:off x="0" y="889180"/>
            <a:ext cx="12420600" cy="8265770"/>
          </a:xfrm>
          <a:prstGeom prst="rect">
            <a:avLst/>
          </a:prstGeom>
          <a:noFill/>
          <a:ln w="9525">
            <a:noFill/>
            <a:miter lim="800000"/>
            <a:headEnd/>
            <a:tailEnd/>
          </a:ln>
        </p:spPr>
      </p:pic>
      <p:sp>
        <p:nvSpPr>
          <p:cNvPr id="4" name="TextBox 3"/>
          <p:cNvSpPr txBox="1"/>
          <p:nvPr/>
        </p:nvSpPr>
        <p:spPr>
          <a:xfrm>
            <a:off x="6553200" y="1828800"/>
            <a:ext cx="8382000" cy="2123658"/>
          </a:xfrm>
          <a:prstGeom prst="rect">
            <a:avLst/>
          </a:prstGeom>
          <a:noFill/>
        </p:spPr>
        <p:txBody>
          <a:bodyPr wrap="square" rtlCol="0">
            <a:spAutoFit/>
          </a:bodyPr>
          <a:lstStyle/>
          <a:p>
            <a:r>
              <a:rPr lang="en-US" sz="4400" dirty="0" smtClean="0"/>
              <a:t>WE MUST BE THE CHANGE</a:t>
            </a:r>
          </a:p>
          <a:p>
            <a:r>
              <a:rPr lang="en-US" sz="4400" dirty="0" smtClean="0"/>
              <a:t>…we wish to see in the world.</a:t>
            </a:r>
          </a:p>
          <a:p>
            <a:r>
              <a:rPr lang="en-US" sz="4400" dirty="0" smtClean="0"/>
              <a:t>			    - </a:t>
            </a:r>
            <a:r>
              <a:rPr lang="en-US" sz="4400" dirty="0" err="1" smtClean="0"/>
              <a:t>Ghandi</a:t>
            </a:r>
            <a:endParaRPr lang="en-US" sz="4400" dirty="0"/>
          </a:p>
        </p:txBody>
      </p:sp>
    </p:spTree>
  </p:cSld>
  <p:clrMapOvr>
    <a:masterClrMapping/>
  </p:clrMapOvr>
  <p:transition spd="med">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a:off x="1752600" y="990600"/>
            <a:ext cx="12039600" cy="7994294"/>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rocess2.png"/>
          <p:cNvPicPr>
            <a:picLocks noChangeAspect="1"/>
          </p:cNvPicPr>
          <p:nvPr/>
        </p:nvPicPr>
        <p:blipFill>
          <a:blip r:embed="rId3" cstate="print"/>
          <a:stretch>
            <a:fillRect/>
          </a:stretch>
        </p:blipFill>
        <p:spPr>
          <a:xfrm>
            <a:off x="1600200" y="2438400"/>
            <a:ext cx="9943724" cy="6503279"/>
          </a:xfrm>
          <a:prstGeom prst="rect">
            <a:avLst/>
          </a:prstGeom>
        </p:spPr>
      </p:pic>
    </p:spTree>
  </p:cSld>
  <p:clrMapOvr>
    <a:masterClrMapping/>
  </p:clrMapOvr>
  <p:transition spd="med">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p:cNvPicPr>
            <a:picLocks noChangeAspect="1" noChangeArrowheads="1"/>
          </p:cNvPicPr>
          <p:nvPr/>
        </p:nvPicPr>
        <p:blipFill>
          <a:blip r:embed="rId3" cstate="print"/>
          <a:srcRect/>
          <a:stretch>
            <a:fillRect/>
          </a:stretch>
        </p:blipFill>
        <p:spPr bwMode="auto">
          <a:xfrm>
            <a:off x="2743200" y="990600"/>
            <a:ext cx="10144991" cy="7696200"/>
          </a:xfrm>
          <a:prstGeom prst="rect">
            <a:avLst/>
          </a:prstGeom>
          <a:noFill/>
          <a:ln w="9525">
            <a:noFill/>
            <a:miter lim="800000"/>
            <a:headEnd/>
            <a:tailEnd/>
          </a:ln>
        </p:spPr>
      </p:pic>
    </p:spTree>
  </p:cSld>
  <p:clrMapOvr>
    <a:masterClrMapping/>
  </p:clrMapOvr>
  <p:transition spd="med">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3" cstate="print">
            <a:duotone>
              <a:prstClr val="black"/>
              <a:srgbClr val="D9C3A5">
                <a:tint val="50000"/>
                <a:satMod val="180000"/>
              </a:srgbClr>
            </a:duotone>
          </a:blip>
          <a:srcRect/>
          <a:stretch>
            <a:fillRect/>
          </a:stretch>
        </p:blipFill>
        <p:spPr bwMode="auto">
          <a:xfrm>
            <a:off x="2895600" y="1447800"/>
            <a:ext cx="9753600" cy="7315200"/>
          </a:xfrm>
          <a:prstGeom prst="rect">
            <a:avLst/>
          </a:prstGeom>
          <a:noFill/>
          <a:ln w="9525">
            <a:noFill/>
            <a:miter lim="800000"/>
            <a:headEnd/>
            <a:tailEnd/>
          </a:ln>
        </p:spPr>
      </p:pic>
      <p:pic>
        <p:nvPicPr>
          <p:cNvPr id="6148" name="Picture 4"/>
          <p:cNvPicPr>
            <a:picLocks noChangeAspect="1" noChangeArrowheads="1"/>
          </p:cNvPicPr>
          <p:nvPr/>
        </p:nvPicPr>
        <p:blipFill>
          <a:blip r:embed="rId4" cstate="print"/>
          <a:srcRect/>
          <a:stretch>
            <a:fillRect/>
          </a:stretch>
        </p:blipFill>
        <p:spPr bwMode="auto">
          <a:xfrm>
            <a:off x="2667000" y="1066800"/>
            <a:ext cx="10287000" cy="7811690"/>
          </a:xfrm>
          <a:prstGeom prst="rect">
            <a:avLst/>
          </a:prstGeom>
          <a:noFill/>
          <a:ln w="9525">
            <a:noFill/>
            <a:miter lim="800000"/>
            <a:headEnd/>
            <a:tailEnd/>
          </a:ln>
        </p:spPr>
      </p:pic>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cstate="print">
            <a:duotone>
              <a:prstClr val="black"/>
              <a:schemeClr val="accent6">
                <a:tint val="45000"/>
                <a:satMod val="400000"/>
              </a:schemeClr>
            </a:duotone>
            <a:lum bright="-40000" contrast="-40000"/>
          </a:blip>
          <a:srcRect/>
          <a:stretch>
            <a:fillRect/>
          </a:stretch>
        </p:blipFill>
        <p:spPr bwMode="auto">
          <a:xfrm>
            <a:off x="2667000" y="1066800"/>
            <a:ext cx="10287000" cy="7811690"/>
          </a:xfrm>
          <a:prstGeom prst="rect">
            <a:avLst/>
          </a:prstGeom>
          <a:noFill/>
          <a:ln w="9525">
            <a:noFill/>
            <a:miter lim="800000"/>
            <a:headEnd/>
            <a:tailEnd/>
          </a:ln>
        </p:spPr>
      </p:pic>
      <p:sp>
        <p:nvSpPr>
          <p:cNvPr id="3" name="Content Placeholder 2"/>
          <p:cNvSpPr>
            <a:spLocks noGrp="1"/>
          </p:cNvSpPr>
          <p:nvPr>
            <p:ph idx="1"/>
          </p:nvPr>
        </p:nvSpPr>
        <p:spPr>
          <a:xfrm>
            <a:off x="777240" y="3276600"/>
            <a:ext cx="13990320" cy="4267200"/>
          </a:xfrm>
          <a:effectLst>
            <a:outerShdw blurRad="101600" dist="177800" dir="5400000" sx="102000" sy="102000" algn="t" rotWithShape="0">
              <a:prstClr val="black">
                <a:alpha val="70000"/>
              </a:prstClr>
            </a:outerShdw>
          </a:effectLst>
        </p:spPr>
        <p:txBody>
          <a:bodyPr>
            <a:normAutofit/>
          </a:bodyPr>
          <a:lstStyle/>
          <a:p>
            <a:pPr algn="ctr">
              <a:buNone/>
            </a:pPr>
            <a:r>
              <a:rPr lang="en-US" sz="9600" b="1" dirty="0" smtClean="0">
                <a:ln w="12700">
                  <a:solidFill>
                    <a:schemeClr val="tx2">
                      <a:satMod val="155000"/>
                    </a:schemeClr>
                  </a:solidFill>
                  <a:prstDash val="solid"/>
                </a:ln>
                <a:solidFill>
                  <a:schemeClr val="bg2">
                    <a:tint val="85000"/>
                    <a:satMod val="155000"/>
                  </a:schemeClr>
                </a:solidFill>
                <a:effectLst>
                  <a:glow rad="228600">
                    <a:schemeClr val="accent6">
                      <a:satMod val="175000"/>
                      <a:alpha val="40000"/>
                    </a:schemeClr>
                  </a:glow>
                  <a:outerShdw blurRad="50800" dist="38100" dir="2700000" algn="tl" rotWithShape="0">
                    <a:prstClr val="black">
                      <a:alpha val="40000"/>
                    </a:prstClr>
                  </a:outerShdw>
                </a:effectLst>
              </a:rPr>
              <a:t>IRC - #</a:t>
            </a:r>
            <a:r>
              <a:rPr lang="en-US" sz="9600" b="1" dirty="0" err="1" smtClean="0">
                <a:ln w="12700">
                  <a:solidFill>
                    <a:schemeClr val="tx2">
                      <a:satMod val="155000"/>
                    </a:schemeClr>
                  </a:solidFill>
                  <a:prstDash val="solid"/>
                </a:ln>
                <a:solidFill>
                  <a:schemeClr val="bg2">
                    <a:tint val="85000"/>
                    <a:satMod val="155000"/>
                  </a:schemeClr>
                </a:solidFill>
                <a:effectLst>
                  <a:glow rad="228600">
                    <a:schemeClr val="accent6">
                      <a:satMod val="175000"/>
                      <a:alpha val="40000"/>
                    </a:schemeClr>
                  </a:glow>
                  <a:outerShdw blurRad="50800" dist="38100" dir="2700000" algn="tl" rotWithShape="0">
                    <a:prstClr val="black">
                      <a:alpha val="40000"/>
                    </a:prstClr>
                  </a:outerShdw>
                </a:effectLst>
              </a:rPr>
              <a:t>ArenaChMS</a:t>
            </a:r>
            <a:endParaRPr lang="en-US" sz="9600" b="1" dirty="0" smtClean="0">
              <a:ln w="12700">
                <a:solidFill>
                  <a:schemeClr val="tx2">
                    <a:satMod val="155000"/>
                  </a:schemeClr>
                </a:solidFill>
                <a:prstDash val="solid"/>
              </a:ln>
              <a:solidFill>
                <a:schemeClr val="bg2">
                  <a:tint val="85000"/>
                  <a:satMod val="155000"/>
                </a:schemeClr>
              </a:solidFill>
              <a:effectLst>
                <a:glow rad="228600">
                  <a:schemeClr val="accent6">
                    <a:satMod val="175000"/>
                    <a:alpha val="40000"/>
                  </a:schemeClr>
                </a:glow>
                <a:outerShdw blurRad="50800" dist="38100" dir="2700000" algn="tl" rotWithShape="0">
                  <a:prstClr val="black">
                    <a:alpha val="40000"/>
                  </a:prstClr>
                </a:outerShdw>
              </a:effectLst>
            </a:endParaRPr>
          </a:p>
          <a:p>
            <a:pPr algn="ctr">
              <a:buNone/>
            </a:pPr>
            <a:r>
              <a:rPr lang="en-US" sz="8000" b="1" dirty="0" smtClean="0">
                <a:ln w="12700">
                  <a:solidFill>
                    <a:schemeClr val="tx2">
                      <a:satMod val="155000"/>
                    </a:schemeClr>
                  </a:solidFill>
                  <a:prstDash val="solid"/>
                </a:ln>
                <a:solidFill>
                  <a:schemeClr val="bg2">
                    <a:tint val="85000"/>
                    <a:satMod val="155000"/>
                  </a:schemeClr>
                </a:solidFill>
                <a:effectLst>
                  <a:glow rad="228600">
                    <a:schemeClr val="accent6">
                      <a:satMod val="175000"/>
                      <a:alpha val="40000"/>
                    </a:schemeClr>
                  </a:glow>
                  <a:outerShdw blurRad="50800" dist="38100" dir="2700000" algn="tl" rotWithShape="0">
                    <a:prstClr val="black">
                      <a:alpha val="40000"/>
                    </a:prstClr>
                  </a:outerShdw>
                </a:effectLst>
              </a:rPr>
              <a:t>community.arenachms.com</a:t>
            </a:r>
            <a:endParaRPr lang="en-US" sz="8800" b="1" dirty="0" smtClean="0">
              <a:ln w="12700">
                <a:solidFill>
                  <a:schemeClr val="tx2">
                    <a:satMod val="155000"/>
                  </a:schemeClr>
                </a:solidFill>
                <a:prstDash val="solid"/>
              </a:ln>
              <a:solidFill>
                <a:schemeClr val="bg2">
                  <a:tint val="85000"/>
                  <a:satMod val="155000"/>
                </a:schemeClr>
              </a:solidFill>
              <a:effectLst>
                <a:glow rad="228600">
                  <a:schemeClr val="accent6">
                    <a:satMod val="175000"/>
                    <a:alpha val="40000"/>
                  </a:schemeClr>
                </a:glow>
                <a:outerShdw blurRad="50800" dist="38100" dir="2700000" algn="tl" rotWithShape="0">
                  <a:prstClr val="black">
                    <a:alpha val="40000"/>
                  </a:prstClr>
                </a:outerShdw>
              </a:effectLst>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presentation-template">
  <a:themeElements>
    <a:clrScheme name="Custom 5">
      <a:dk1>
        <a:srgbClr val="FFFFFF"/>
      </a:dk1>
      <a:lt1>
        <a:sysClr val="window" lastClr="FFFFFF"/>
      </a:lt1>
      <a:dk2>
        <a:srgbClr val="FFFFFF"/>
      </a:dk2>
      <a:lt2>
        <a:srgbClr val="F8F8F8"/>
      </a:lt2>
      <a:accent1>
        <a:srgbClr val="1587B1"/>
      </a:accent1>
      <a:accent2>
        <a:srgbClr val="00659F"/>
      </a:accent2>
      <a:accent3>
        <a:srgbClr val="969696"/>
      </a:accent3>
      <a:accent4>
        <a:srgbClr val="808080"/>
      </a:accent4>
      <a:accent5>
        <a:srgbClr val="5F5F5F"/>
      </a:accent5>
      <a:accent6>
        <a:srgbClr val="4D4D4D"/>
      </a:accent6>
      <a:hlink>
        <a:srgbClr val="5F5F5F"/>
      </a:hlink>
      <a:folHlink>
        <a:srgbClr val="919191"/>
      </a:folHlink>
    </a:clrScheme>
    <a:fontScheme name="RC">
      <a:majorFont>
        <a:latin typeface="Rockwel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presentation-template</Template>
  <TotalTime>250</TotalTime>
  <Words>236</Words>
  <Application>Microsoft Office PowerPoint</Application>
  <PresentationFormat>Custom</PresentationFormat>
  <Paragraphs>41</Paragraphs>
  <Slides>14</Slides>
  <Notes>11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presentation-template</vt:lpstr>
      <vt:lpstr>RefreshCache v3</vt:lpstr>
      <vt:lpstr>Pray</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Remember Why You’re Here</dc:title>
  <dc:creator>Nick Airdo</dc:creator>
  <cp:lastModifiedBy>Nick Airdo</cp:lastModifiedBy>
  <cp:revision>35</cp:revision>
  <dcterms:created xsi:type="dcterms:W3CDTF">2011-09-14T14:56:35Z</dcterms:created>
  <dcterms:modified xsi:type="dcterms:W3CDTF">2011-10-10T15:19:53Z</dcterms:modified>
</cp:coreProperties>
</file>

<file path=docProps/thumbnail.jpeg>
</file>